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64" r:id="rId4"/>
    <p:sldId id="269" r:id="rId5"/>
    <p:sldId id="268" r:id="rId6"/>
    <p:sldId id="270" r:id="rId7"/>
    <p:sldId id="266" r:id="rId8"/>
    <p:sldId id="267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– 6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Formulation of Hypothesis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 Outlines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Definition and meaning of hypothesis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Variable – independent and dependent variables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of hypothesis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Importance of hypothesis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Characteristics of good hypothesis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Testing of hypothesis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Hypothesis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hypothesis is a specific statement of prediction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serves as an effective guide for future inquiry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Hypothesis is a proposition, which is put to a test to determine its validity (Goode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hypothesis is a casual relationship between two or more variables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Kerlinger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Usually there are two variables in a hypothesis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variable and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variable</a:t>
            </a:r>
          </a:p>
          <a:p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A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variable is defined as anything that has a quantity or quality that varies. The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dependent variable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is the variable a researcher is interested in. An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independent variable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is a variable believed to affect the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dependent variable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In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sociology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the hypothesis will often predict how one form of human behavior influences another. In research,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independent variables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are the cause of the change. The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dependent variable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is the effect, or thing that is changed.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Hypothesis Examples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absence of good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leadership (independent variable),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can be no good use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resources (dependent)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development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Counseling (Independent)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creativity (dependent)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among students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Smoking (Independent)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causes cancer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(dependent)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(independent)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leads to improve female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 (dependent)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Types of Hypothesis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Hypothesis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Null Hypothesis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Hypothesis: The authoritarian behaviour of parents is productive for the better morality of their children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Null Hypothesis: The authoritarian behaviour of parents is not productive for the better morality of their children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Importance of Hypothesis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Hypothesis helps investigators to establish the direction of the research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set up definite point of enquiry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Save of time, money and energy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prevent researcher from blind search of literature and indiscriminate  gathering of data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Hypothesis acts as a guide to the whole research activity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in creating link between theory and investigation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in arriving at proper conclusion of the study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researcher should not struggle for the correctness of his/her hypothesis</a:t>
            </a:r>
          </a:p>
          <a:p>
            <a:pPr marL="514350" indent="-51435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Characteristics of a Good Hypothesis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have a cause and effects relationship between variables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should be clearly stated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should be relevant to the problem under investigation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hypothesis must be simple and specific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should be capable of being tested with the help of data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of 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Statisticians follow a formal process to determine whether to reject a null hypothesis, based on sample data. This process is called </a:t>
            </a:r>
            <a:r>
              <a:rPr lang="en-US" smtClean="0"/>
              <a:t>hypothesis </a:t>
            </a:r>
            <a:r>
              <a:rPr lang="en-US" smtClean="0"/>
              <a:t>testing</a:t>
            </a:r>
            <a:r>
              <a:rPr lang="en-US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State the Hypothesis: this involves stating the null and alternative hypothesis. The hypothesis are stated in such a way that they are mutually exclusive. That is, if one if true, the other must be false.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</TotalTime>
  <Words>408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 2</vt:lpstr>
      <vt:lpstr>Flow</vt:lpstr>
      <vt:lpstr>Lecture – 6 Formulation of Hypothesis </vt:lpstr>
      <vt:lpstr>Lecture Outlines </vt:lpstr>
      <vt:lpstr>Hypothesis</vt:lpstr>
      <vt:lpstr>PowerPoint Presentation</vt:lpstr>
      <vt:lpstr>Hypothesis Examples</vt:lpstr>
      <vt:lpstr>Types of Hypothesis</vt:lpstr>
      <vt:lpstr>Importance of Hypothesis </vt:lpstr>
      <vt:lpstr>Characteristics of a Good Hypothesis</vt:lpstr>
      <vt:lpstr>Testing of Hypothesis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Lombroso Theory of Crime</dc:title>
  <dc:creator>Dr Basharat</dc:creator>
  <cp:lastModifiedBy>DELL</cp:lastModifiedBy>
  <cp:revision>56</cp:revision>
  <dcterms:created xsi:type="dcterms:W3CDTF">2006-08-16T00:00:00Z</dcterms:created>
  <dcterms:modified xsi:type="dcterms:W3CDTF">2016-12-16T06:03:48Z</dcterms:modified>
</cp:coreProperties>
</file>